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20" autoAdjust="0"/>
  </p:normalViewPr>
  <p:slideViewPr>
    <p:cSldViewPr snapToGrid="0">
      <p:cViewPr varScale="1">
        <p:scale>
          <a:sx n="72" d="100"/>
          <a:sy n="72" d="100"/>
        </p:scale>
        <p:origin x="7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3204-1513-9EC6-3A3F-FB6948405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C8BD2-20A9-737C-F66B-4C0BCBADF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C7E68-5851-509A-E372-896A2967B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D53B0-EDE5-242B-4D24-FE4AD6B33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B00E3-3776-AD88-F45D-FA83F8DB7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5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0DD3A-AC3E-0A1D-CF1C-AA3272FF3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A20FA-C9CF-57E5-0C77-EF2ADF552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7FF0A-CF04-A7A7-01DA-EBB1DA01C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E7E98-3A3E-92A7-46DA-A0AAA82D3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936A1-53A6-9CDD-9B86-291A5C0B3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40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6A61AE-3869-E775-1BAB-3B9482BEA4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7C43F4-9B05-9DC0-92DE-93F78A73A2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45380-C94D-09DD-3E55-DC16A62FF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2D51B-1DDC-E763-6EEF-5DBA4CD44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44B22D-B6EA-B608-EA6C-7CA6A8306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4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AB75F-E945-6F1F-4DA6-D0D5928D1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6652D-A40C-4AA1-DA9F-8E72344D3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02718-EF71-3E3E-6DF4-5AF3AFF1A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BD564-FEC7-25A6-3BFE-DB1E99D22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D6282-17FA-2F62-FFBD-352F5563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29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E8B2-4612-C5FF-DAD9-B3FFCB999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51B7F5-588F-5F97-DEE4-A8D2D987F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2CFE7-7AC4-D048-E19E-42904F90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925B8-8F25-BF90-9714-F12C463D9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00C6E-0DBA-03D0-5A56-F5AC2E5C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826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96F5-22D0-E22D-CA0A-97B5D2B7A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16724-3FC5-8990-0A06-15F728ABDE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919E4-298F-CECD-6AFC-54CF8EF72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F77948-0469-C1BC-4AA7-6E6CE82E4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A947E-2A7E-931E-C3E7-C7AA9E413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53293-0E87-8967-87EE-BB4EC0993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4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FDC55-DC20-E97B-DB63-FF7BBB403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44A5C-9F0B-5450-5B7D-E72B2913B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E3E979-ADE2-FEB7-CFBE-363EB2E46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18AA34-057E-58C4-B7AB-8BC4933DD5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3816A9-64BF-C87F-CCFA-7F2CA726F5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60BAD4-40CF-628C-AA31-54271A926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63F347-09F9-AB62-5ABF-B53B781F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A2BACF-D2DB-53D1-5BE1-A72801375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78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A1910-5FA0-0CC4-7414-62D04667A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42FA16-E19A-943A-F3C7-72E0AA8F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AEAA5-F801-F772-8E2E-19FE8F85B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22384-B94F-20A2-1081-8E95B8496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3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E69E65-B0D0-E669-6288-2032D6C8B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B5FF9-00EB-1DA4-B96A-000E3AB7F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EB1C3C-11DC-3782-2C69-9919AF78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3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33CCA-49F2-8DE9-EE65-A7AF5131F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741B9-A875-7896-09D6-72CA5C9F0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53035-9E25-9418-43A6-2B05F9C71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CFCFE-5E68-A33C-14ED-C5B0F8F1F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02D59A-84F0-8D4C-E3F4-E481344D3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5ED4-F8F5-EC45-4B40-505A268A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4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8ECFC-A936-1DA3-08D4-7EECBE7C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C00750-1FB9-E903-3A9D-AA0BF3E027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F4EA8-71CE-0824-51B7-C8C2B5C72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8D54B-1A21-B9C5-AA78-85BCE6AA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41DFA-13C6-5E70-3372-BE866C17A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BACBC-EC6F-8A3F-D418-4983FE4A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3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632A1B-106C-359F-23F3-1BA5E99F9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8B368-2547-F169-DA29-4C64D96E0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DCE26-07F7-C620-263C-EAAF98F85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FAB8F-4CC6-4143-8538-FA2282C3F276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7E617-4EE2-0998-5E87-8FFFC77858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C1E4A-8E27-6794-73E1-D499D4C6B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7833A-A545-4104-A583-5457E2A3C1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0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weathermap.org/api/air-pollution" TargetMode="External"/><Relationship Id="rId2" Type="http://schemas.openxmlformats.org/officeDocument/2006/relationships/hyperlink" Target="https://data.cdc.gov/NCHS/Monthly-Provisional-Counts-of-Deaths-by-Select-Cau/9dzk-mvmi/data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epa.gov/clean-air-act-overview/air-pollution-current-and-future-challeng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64A7-12E3-7D7D-9CF3-093BCE278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Air Pollution and Respiratory Diseases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2335C7-E99F-8D00-06C9-C8E541C79E90}"/>
              </a:ext>
            </a:extLst>
          </p:cNvPr>
          <p:cNvSpPr txBox="1"/>
          <p:nvPr/>
        </p:nvSpPr>
        <p:spPr>
          <a:xfrm>
            <a:off x="1778466" y="2944536"/>
            <a:ext cx="9504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GROUP MEMBERS: Jessica E, Ariana G, Loraine G, Paul S,  Deborah D</a:t>
            </a:r>
          </a:p>
        </p:txBody>
      </p:sp>
    </p:spTree>
    <p:extLst>
      <p:ext uri="{BB962C8B-B14F-4D97-AF65-F5344CB8AC3E}">
        <p14:creationId xmlns:p14="http://schemas.microsoft.com/office/powerpoint/2010/main" val="251404250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699468-C82A-0A24-EDDC-2C9FB07262FF}"/>
              </a:ext>
            </a:extLst>
          </p:cNvPr>
          <p:cNvSpPr txBox="1"/>
          <p:nvPr/>
        </p:nvSpPr>
        <p:spPr>
          <a:xfrm>
            <a:off x="484214" y="1093813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Home Page: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Gives a list of respiratory illnesses and diseases that can be caused by air pollution.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Navigation Bar showcases different charts of data.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EBC9C-AB46-DCF9-049E-953EDA339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688" y="1635853"/>
            <a:ext cx="6584098" cy="367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5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AF9B91-255F-A44E-1F0D-51EB20789024}"/>
              </a:ext>
            </a:extLst>
          </p:cNvPr>
          <p:cNvSpPr txBox="1"/>
          <p:nvPr/>
        </p:nvSpPr>
        <p:spPr>
          <a:xfrm>
            <a:off x="648930" y="2438400"/>
            <a:ext cx="4944151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AQI Dashboard: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Question: How many Times a year does a state experience lower air quality?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The AQI Dashboard Menu Option</a:t>
            </a:r>
            <a:br>
              <a:rPr lang="en-US" sz="2400" dirty="0"/>
            </a:br>
            <a:r>
              <a:rPr lang="en-US" sz="2400" dirty="0"/>
              <a:t>redirects to the Plotly interactive map that allows a user to select a year and state to discover how many hours in that year the air quality fell into the various AQI index categories.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3BCA71-B547-463E-94DC-FC0CAEEE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582" y="1778466"/>
            <a:ext cx="5130204" cy="286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DE604-B5EC-537E-AD7C-DA30EBC2641D}"/>
              </a:ext>
            </a:extLst>
          </p:cNvPr>
          <p:cNvSpPr txBox="1"/>
          <p:nvPr/>
        </p:nvSpPr>
        <p:spPr>
          <a:xfrm>
            <a:off x="648930" y="2438400"/>
            <a:ext cx="4944151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Locations: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/>
              <a:t>Where are the air quality monitors and what is the reading?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The Locations menu item will take the user to a map of U.S., displaying air quality location and air quality measurement.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Note gaps in the state where there is no monitor station- resulting in skewed data.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C81B1-1E9E-9E74-C1E2-6FB438D6D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582" y="958788"/>
            <a:ext cx="5130204" cy="395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61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DF2F12-7FD3-9879-AF09-1413386DBF57}"/>
              </a:ext>
            </a:extLst>
          </p:cNvPr>
          <p:cNvSpPr txBox="1"/>
          <p:nvPr/>
        </p:nvSpPr>
        <p:spPr>
          <a:xfrm>
            <a:off x="649348" y="1797171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Respiratory Dashboard: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Question: How many people die each year from respiratory issues?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Respiratory Dashboard Menu option redirects to a Plotly chart that displays the count of all respiratory deaths in a selected year within a selected state from 2020 to 2022.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F2F5DC-016A-03FC-9ADF-AA78CC65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741964"/>
            <a:ext cx="6019331" cy="33708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95599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DF2F12-7FD3-9879-AF09-1413386DBF57}"/>
              </a:ext>
            </a:extLst>
          </p:cNvPr>
          <p:cNvSpPr txBox="1"/>
          <p:nvPr/>
        </p:nvSpPr>
        <p:spPr>
          <a:xfrm>
            <a:off x="649348" y="1694916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Pollution Dashboard: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/>
              <a:t>Question:  What is the worst air quality level a state experienced in a year and what was the total respiratory death count for that state?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Pollution Dashboard Menu option redirects to a Plotly chart that displays the health levels in air quality and respiratory death counts by making a selection for the year and state from 2020 to 2022.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8C2AA1-C0F1-7376-F5A8-62BC74841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688" y="557784"/>
            <a:ext cx="6584098" cy="450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DF2F12-7FD3-9879-AF09-1413386DBF57}"/>
              </a:ext>
            </a:extLst>
          </p:cNvPr>
          <p:cNvSpPr txBox="1"/>
          <p:nvPr/>
        </p:nvSpPr>
        <p:spPr>
          <a:xfrm>
            <a:off x="484214" y="1640031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Process: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2B4C0A-BC5A-1091-7BBD-96F8C03E0EEE}"/>
              </a:ext>
            </a:extLst>
          </p:cNvPr>
          <p:cNvSpPr txBox="1"/>
          <p:nvPr/>
        </p:nvSpPr>
        <p:spPr>
          <a:xfrm>
            <a:off x="5123688" y="557784"/>
            <a:ext cx="65840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effectLst/>
                <a:latin typeface="Consolas" panose="020B0609020204030204" pitchFamily="49" charset="0"/>
              </a:rPr>
              <a:t> 1- Obtained historical data on respiratory deaths in the United States for the years 2020-2022.</a:t>
            </a: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 2-  Stored historical data in a PostgreSQL Database.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3- 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All cleaning, joining, and aggregation occurred within the database. (See the DDL and ERD folder for details).</a:t>
            </a: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 4- Queried the database to attempt to answer these questions.</a:t>
            </a: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 5- Extracted the data and loaded it into JavaScript files in CSV format. (Issues occurred when JSON conversion was attempted).</a:t>
            </a: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Created Interactive </a:t>
            </a:r>
            <a:r>
              <a:rPr lang="en-US" sz="2000" b="0" dirty="0" err="1">
                <a:effectLst/>
                <a:latin typeface="Consolas" panose="020B0609020204030204" pitchFamily="49" charset="0"/>
              </a:rPr>
              <a:t>Plotly</a:t>
            </a:r>
            <a:r>
              <a:rPr lang="en-US" sz="2000" b="0" dirty="0">
                <a:effectLst/>
                <a:latin typeface="Consolas" panose="020B0609020204030204" pitchFamily="49" charset="0"/>
              </a:rPr>
              <a:t> and Leaflet visualizations for end users to explore the data.</a:t>
            </a:r>
          </a:p>
        </p:txBody>
      </p:sp>
    </p:spTree>
    <p:extLst>
      <p:ext uri="{BB962C8B-B14F-4D97-AF65-F5344CB8AC3E}">
        <p14:creationId xmlns:p14="http://schemas.microsoft.com/office/powerpoint/2010/main" val="19845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DF2F12-7FD3-9879-AF09-1413386DBF57}"/>
              </a:ext>
            </a:extLst>
          </p:cNvPr>
          <p:cNvSpPr txBox="1"/>
          <p:nvPr/>
        </p:nvSpPr>
        <p:spPr>
          <a:xfrm>
            <a:off x="484214" y="1640031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Conclusion: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2B4C0A-BC5A-1091-7BBD-96F8C03E0EEE}"/>
              </a:ext>
            </a:extLst>
          </p:cNvPr>
          <p:cNvSpPr txBox="1"/>
          <p:nvPr/>
        </p:nvSpPr>
        <p:spPr>
          <a:xfrm>
            <a:off x="5123688" y="557784"/>
            <a:ext cx="658409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>
                <a:effectLst/>
                <a:latin typeface="Consolas" panose="020B0609020204030204" pitchFamily="49" charset="0"/>
              </a:rPr>
              <a:t>Accept the null hypothesis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There were no discernable correlations between air quality and respiratory deaths in the US.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Data could have been skewed due to large areas without Air Quality monitoring stations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b="0" dirty="0">
                <a:effectLst/>
                <a:latin typeface="Consolas" panose="020B0609020204030204" pitchFamily="49" charset="0"/>
              </a:rPr>
              <a:t>Population count could have skewed results. (an area with 1,000 population and 10 deaths versus an area with 1 million population and 10 deaths were counted the same).</a:t>
            </a:r>
          </a:p>
        </p:txBody>
      </p:sp>
    </p:spTree>
    <p:extLst>
      <p:ext uri="{BB962C8B-B14F-4D97-AF65-F5344CB8AC3E}">
        <p14:creationId xmlns:p14="http://schemas.microsoft.com/office/powerpoint/2010/main" val="566803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9DF2F12-7FD3-9879-AF09-1413386DBF57}"/>
              </a:ext>
            </a:extLst>
          </p:cNvPr>
          <p:cNvSpPr txBox="1"/>
          <p:nvPr/>
        </p:nvSpPr>
        <p:spPr>
          <a:xfrm>
            <a:off x="484214" y="1640031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600" b="1" dirty="0"/>
              <a:t>SOURCES: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2B4C0A-BC5A-1091-7BBD-96F8C03E0EEE}"/>
              </a:ext>
            </a:extLst>
          </p:cNvPr>
          <p:cNvSpPr txBox="1"/>
          <p:nvPr/>
        </p:nvSpPr>
        <p:spPr>
          <a:xfrm>
            <a:off x="5882935" y="1161676"/>
            <a:ext cx="490935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effectLst/>
                <a:latin typeface="Consolas" panose="020B0609020204030204" pitchFamily="49" charset="0"/>
              </a:rPr>
              <a:t>Data was obtained from several locations: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effectLst/>
                <a:latin typeface="Consolas" panose="020B0609020204030204" pitchFamily="49" charset="0"/>
              </a:rPr>
              <a:t>CDC: </a:t>
            </a:r>
            <a:r>
              <a:rPr lang="en-US" b="0" u="sng" dirty="0">
                <a:effectLst/>
                <a:latin typeface="Consolas" panose="020B0609020204030204" pitchFamily="49" charset="0"/>
                <a:hlinkClick r:id="rId2"/>
              </a:rPr>
              <a:t>https://data.cdc.gov/NCHS/Monthly-Provisional-Counts-of-Deaths-by-Select-Cau/9dzk-mvmi/data</a:t>
            </a:r>
            <a:endParaRPr lang="en-US" u="sng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 err="1">
                <a:effectLst/>
                <a:latin typeface="Consolas" panose="020B0609020204030204" pitchFamily="49" charset="0"/>
              </a:rPr>
              <a:t>OpenWeather</a:t>
            </a:r>
            <a:r>
              <a:rPr lang="en-US" b="0" dirty="0">
                <a:effectLst/>
                <a:latin typeface="Consolas" panose="020B0609020204030204" pitchFamily="49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u="sng" dirty="0">
                <a:effectLst/>
                <a:latin typeface="Consolas" panose="020B0609020204030204" pitchFamily="49" charset="0"/>
                <a:hlinkClick r:id="rId3"/>
              </a:rPr>
              <a:t>https://openweathermap.org/api/air-pollution</a:t>
            </a:r>
            <a:endParaRPr lang="en-US" b="0" u="sng" dirty="0"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>
                <a:effectLst/>
                <a:latin typeface="Consolas" panose="020B0609020204030204" pitchFamily="49" charset="0"/>
              </a:rPr>
              <a:t>EPA: </a:t>
            </a:r>
            <a:r>
              <a:rPr lang="en-US" b="0" u="sng" dirty="0">
                <a:effectLst/>
                <a:latin typeface="Consolas" panose="020B0609020204030204" pitchFamily="49" charset="0"/>
                <a:hlinkClick r:id="rId4"/>
              </a:rPr>
              <a:t>https://www.epa.gov/clean-air-act-overview/air-pollution-current-and-future-challenges</a:t>
            </a:r>
            <a:endParaRPr lang="en-US" b="0" u="sng" dirty="0">
              <a:effectLst/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dirty="0"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183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494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Consolas</vt:lpstr>
      <vt:lpstr>Office Theme</vt:lpstr>
      <vt:lpstr>Air Pollution and Respiratory Diseases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Pollution and Respiratory Diseases</dc:title>
  <dc:creator>jess ermovick</dc:creator>
  <cp:lastModifiedBy>jess ermovick</cp:lastModifiedBy>
  <cp:revision>3</cp:revision>
  <dcterms:created xsi:type="dcterms:W3CDTF">2022-10-15T02:04:21Z</dcterms:created>
  <dcterms:modified xsi:type="dcterms:W3CDTF">2022-10-17T22:20:35Z</dcterms:modified>
</cp:coreProperties>
</file>

<file path=docProps/thumbnail.jpeg>
</file>